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4"/>
  </p:sldMasterIdLst>
  <p:notesMasterIdLst>
    <p:notesMasterId r:id="rId6"/>
  </p:notesMasterIdLst>
  <p:sldIdLst>
    <p:sldId id="256" r:id="rId5"/>
  </p:sldIdLst>
  <p:sldSz cx="6156325" cy="12192000"/>
  <p:notesSz cx="6858000" cy="9144000"/>
  <p:embeddedFontLst>
    <p:embeddedFont>
      <p:font typeface="AMX" pitchFamily="2" charset="0"/>
      <p:regular r:id="rId7"/>
      <p:bold r:id="rId8"/>
      <p:italic r:id="rId9"/>
      <p:boldItalic r:id="rId10"/>
    </p:embeddedFont>
    <p:embeddedFont>
      <p:font typeface="AMX Black" pitchFamily="2" charset="0"/>
      <p:bold r:id="rId11"/>
      <p:bold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23" autoAdjust="0"/>
    <p:restoredTop sz="92638" autoAdjust="0"/>
  </p:normalViewPr>
  <p:slideViewPr>
    <p:cSldViewPr snapToGrid="0" showGuides="1">
      <p:cViewPr varScale="1">
        <p:scale>
          <a:sx n="60" d="100"/>
          <a:sy n="60" d="100"/>
        </p:scale>
        <p:origin x="3642" y="78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5439F5E-23A3-9629-F1E5-3434D3808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2041579" y="11221098"/>
            <a:ext cx="2274428" cy="51191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D8A4C3A-574E-9AEC-AD52-607643EC6D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458988"/>
            <a:ext cx="2475690" cy="57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20/04/2026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0B1736D5-C327-442C-6E55-8ABCC4AE4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79"/>
            <a:ext cx="6156325" cy="12160642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18F2D7A-09AE-4660-0E21-1584C63E8D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26011E5C-9657-1AA9-5170-2E8DE3E222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C1FD012-D935-4813-A2D4-39FD038DB084}"/>
              </a:ext>
            </a:extLst>
          </p:cNvPr>
          <p:cNvSpPr>
            <a:spLocks/>
          </p:cNvSpPr>
          <p:nvPr/>
        </p:nvSpPr>
        <p:spPr>
          <a:xfrm>
            <a:off x="498730" y="3806377"/>
            <a:ext cx="5158864" cy="3160069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 algn="ctr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  <a:br>
              <a:rPr lang="pt-BR" sz="2400" i="1" dirty="0">
                <a:solidFill>
                  <a:schemeClr val="bg1"/>
                </a:solidFill>
                <a:latin typeface="AMX" pitchFamily="2" charset="0"/>
              </a:rPr>
            </a:br>
            <a:endParaRPr lang="pt-BR" sz="2400" i="1" dirty="0">
              <a:solidFill>
                <a:schemeClr val="bg1"/>
              </a:solidFill>
              <a:latin typeface="AMX" pitchFamily="2" charset="0"/>
            </a:endParaRPr>
          </a:p>
          <a:p>
            <a:pPr algn="ctr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algn="ctr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algn="ctr"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2B46D69-E43C-A6D5-1635-AFF996785435}"/>
              </a:ext>
            </a:extLst>
          </p:cNvPr>
          <p:cNvSpPr txBox="1"/>
          <p:nvPr/>
        </p:nvSpPr>
        <p:spPr>
          <a:xfrm>
            <a:off x="400323" y="1252269"/>
            <a:ext cx="5355677" cy="2355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defTabSz="627765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 dirty="0">
                <a:solidFill>
                  <a:schemeClr val="bg1"/>
                </a:solidFill>
                <a:latin typeface="AMX Black" pitchFamily="2" charset="0"/>
                <a:sym typeface="Quattrocento Sans"/>
              </a:rPr>
              <a:t>GIGA VELOCIDADES DE BANDA LARGA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1DAE3D1-7124-1F2D-3667-1DC3F0BDB7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233046"/>
            <a:ext cx="2475690" cy="57701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02101F5B-F9ED-76B1-5AC6-CFF7FD73DE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724" y="1585892"/>
            <a:ext cx="3078163" cy="436126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0EFCA8F0-94A5-B37A-E1B1-35B335A1A3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259" y="10559726"/>
            <a:ext cx="3078163" cy="436126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B767891-C858-500F-1943-01BFB16298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1940948" y="11221098"/>
            <a:ext cx="2274428" cy="51191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0DB5142-5145-B6CC-A9BB-1E1A5E0056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26" y="9242843"/>
            <a:ext cx="4828674" cy="120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19079E-7364-4C3F-808B-8F89F555597B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A0C42A15-DD20-47E8-9811-52730631E5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F1F841-A125-4C2C-903E-260D23B21744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</TotalTime>
  <Words>30</Words>
  <Application>Microsoft Office PowerPoint</Application>
  <PresentationFormat>Personalizar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Arial</vt:lpstr>
      <vt:lpstr>Calibri Light</vt:lpstr>
      <vt:lpstr>AMX Black</vt:lpstr>
      <vt:lpstr>AMX</vt:lpstr>
      <vt:lpstr>Calibri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Paula Mascarenhas</cp:lastModifiedBy>
  <cp:revision>69</cp:revision>
  <dcterms:created xsi:type="dcterms:W3CDTF">2020-01-08T12:57:17Z</dcterms:created>
  <dcterms:modified xsi:type="dcterms:W3CDTF">2026-04-20T12:19:07Z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